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851648" cy="21294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Деятельность Службы постинтернатной адаптации выпускников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 встречи выпускников</a:t>
            </a:r>
            <a:endParaRPr lang="ru-RU" dirty="0"/>
          </a:p>
        </p:txBody>
      </p:sp>
      <p:pic>
        <p:nvPicPr>
          <p:cNvPr id="4" name="Содержимое 3" descr="DSC08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55441" cy="52165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 встречи выпускников</a:t>
            </a:r>
            <a:endParaRPr lang="ru-RU" dirty="0"/>
          </a:p>
        </p:txBody>
      </p:sp>
      <p:pic>
        <p:nvPicPr>
          <p:cNvPr id="4" name="Содержимое 3" descr="DSC08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71347"/>
            <a:ext cx="4392488" cy="3294365"/>
          </a:xfrm>
        </p:spPr>
      </p:pic>
      <p:pic>
        <p:nvPicPr>
          <p:cNvPr id="4098" name="Picture 2" descr="C:\Users\user\Desktop\для попечительского совета\вечер встречи\DSC08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48980"/>
            <a:ext cx="4477643" cy="335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СтартБатл</a:t>
            </a:r>
            <a:endParaRPr lang="ru-RU" dirty="0"/>
          </a:p>
        </p:txBody>
      </p:sp>
      <p:pic>
        <p:nvPicPr>
          <p:cNvPr id="4" name="Содержимое 3" descr="DSC06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55441" cy="52165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СтартБатл</a:t>
            </a:r>
            <a:endParaRPr lang="ru-RU" dirty="0"/>
          </a:p>
        </p:txBody>
      </p:sp>
      <p:pic>
        <p:nvPicPr>
          <p:cNvPr id="4" name="Содержимое 3" descr="DSC06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320480" cy="3240360"/>
          </a:xfrm>
        </p:spPr>
      </p:pic>
      <p:pic>
        <p:nvPicPr>
          <p:cNvPr id="5122" name="Picture 2" descr="C:\Users\user\Desktop\для попечительского совета\СтартБатл\DSC0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36779"/>
            <a:ext cx="3782139" cy="504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941168"/>
            <a:ext cx="4206280" cy="1700808"/>
          </a:xfrm>
        </p:spPr>
        <p:txBody>
          <a:bodyPr/>
          <a:lstStyle/>
          <a:p>
            <a:pPr algn="ctr"/>
            <a:r>
              <a:rPr lang="en-US" sz="4000" dirty="0" smtClean="0"/>
              <a:t>19-21 </a:t>
            </a:r>
            <a:r>
              <a:rPr lang="ru-RU" sz="4000" dirty="0" smtClean="0"/>
              <a:t>августа 2016 г.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094712" cy="25649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молодежный Фестиваль «Город Солнца – Город Мастеров»</a:t>
            </a:r>
          </a:p>
          <a:p>
            <a:endParaRPr lang="ru-RU" dirty="0"/>
          </a:p>
        </p:txBody>
      </p:sp>
      <p:pic>
        <p:nvPicPr>
          <p:cNvPr id="6146" name="Picture 2" descr="C:\Users\user\Desktop\для попечительского совета\H2uFpeCpX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627488" cy="308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08912" cy="61566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600" y="885468"/>
            <a:ext cx="9057400" cy="54232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орцев жилье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176" y="1124744"/>
            <a:ext cx="8556808" cy="51284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DS_4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4665"/>
            <a:ext cx="2784310" cy="417646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172" y="260649"/>
            <a:ext cx="31323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Desktop\для попечительского совета\Молодая мама\ADS_4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999" y="220644"/>
            <a:ext cx="8117441" cy="60880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борка у Макс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078065" cy="67707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34934"/>
            <a:ext cx="5364088" cy="402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SAM_33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531394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3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531394" cy="470852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5463947" cy="40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28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Деятельность Службы постинтернатной адаптации выпускников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Вечер встречи выпускников</vt:lpstr>
      <vt:lpstr>Вечер встречи выпускников</vt:lpstr>
      <vt:lpstr>СтартБатл</vt:lpstr>
      <vt:lpstr>СтартБатл</vt:lpstr>
      <vt:lpstr>19-21 августа 2016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2016-05-27T09:17:00Z</dcterms:created>
  <dcterms:modified xsi:type="dcterms:W3CDTF">2016-05-27T11:44:27Z</dcterms:modified>
</cp:coreProperties>
</file>