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3" r:id="rId5"/>
    <p:sldId id="264" r:id="rId6"/>
    <p:sldId id="266" r:id="rId7"/>
    <p:sldId id="269" r:id="rId8"/>
    <p:sldId id="268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 2016 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Самооценка</c:v>
                </c:pt>
                <c:pt idx="1">
                  <c:v>Тревожность</c:v>
                </c:pt>
                <c:pt idx="2">
                  <c:v>Эмоциональное напряжение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5</c:v>
                </c:pt>
                <c:pt idx="2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июнь 2017 г.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Самооценка</c:v>
                </c:pt>
                <c:pt idx="1">
                  <c:v>Тревожность</c:v>
                </c:pt>
                <c:pt idx="2">
                  <c:v>Эмоциональное напряжение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3.5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0000"/>
                  </a:schemeClr>
                </a:gs>
                <a:gs pos="78000">
                  <a:schemeClr val="accent3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Самооценка</c:v>
                </c:pt>
                <c:pt idx="1">
                  <c:v>Тревожность</c:v>
                </c:pt>
                <c:pt idx="2">
                  <c:v>Эмоциональное напряжение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9908712"/>
        <c:axId val="249920080"/>
      </c:barChart>
      <c:catAx>
        <c:axId val="249908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lt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920080"/>
        <c:crosses val="autoZero"/>
        <c:auto val="1"/>
        <c:lblAlgn val="ctr"/>
        <c:lblOffset val="100"/>
        <c:noMultiLvlLbl val="0"/>
      </c:catAx>
      <c:valAx>
        <c:axId val="24992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908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lt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lt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71135352078944802"/>
          <c:y val="0.12728934765726113"/>
          <c:w val="0.258562651602326"/>
          <c:h val="0.216591556256324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697B-0E16-48E4-B047-3335D8A96E25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7464-88CB-4FD7-9645-594961722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697B-0E16-48E4-B047-3335D8A96E25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7464-88CB-4FD7-9645-594961722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29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697B-0E16-48E4-B047-3335D8A96E25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7464-88CB-4FD7-9645-59496172225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029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697B-0E16-48E4-B047-3335D8A96E25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7464-88CB-4FD7-9645-594961722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201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697B-0E16-48E4-B047-3335D8A96E25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7464-88CB-4FD7-9645-59496172225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7967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697B-0E16-48E4-B047-3335D8A96E25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7464-88CB-4FD7-9645-594961722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097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697B-0E16-48E4-B047-3335D8A96E25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7464-88CB-4FD7-9645-594961722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23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697B-0E16-48E4-B047-3335D8A96E25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7464-88CB-4FD7-9645-594961722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48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697B-0E16-48E4-B047-3335D8A96E25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7464-88CB-4FD7-9645-594961722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05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697B-0E16-48E4-B047-3335D8A96E25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7464-88CB-4FD7-9645-594961722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6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697B-0E16-48E4-B047-3335D8A96E25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7464-88CB-4FD7-9645-594961722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32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697B-0E16-48E4-B047-3335D8A96E25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7464-88CB-4FD7-9645-594961722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2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697B-0E16-48E4-B047-3335D8A96E25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7464-88CB-4FD7-9645-594961722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6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697B-0E16-48E4-B047-3335D8A96E25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7464-88CB-4FD7-9645-594961722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16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697B-0E16-48E4-B047-3335D8A96E25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7464-88CB-4FD7-9645-594961722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61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7464-88CB-4FD7-9645-59496172225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697B-0E16-48E4-B047-3335D8A96E25}" type="datetimeFigureOut">
              <a:rPr lang="ru-RU" smtClean="0"/>
              <a:t>04.09.2017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85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697B-0E16-48E4-B047-3335D8A96E25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9B7464-88CB-4FD7-9645-594961722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28588" y="2554588"/>
            <a:ext cx="8083550" cy="24860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«Наши верные друзья»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Z:\Users\Public\imag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258037"/>
            <a:ext cx="4003676" cy="249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1" y="831268"/>
            <a:ext cx="4476749" cy="57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962" y="1729237"/>
            <a:ext cx="6533550" cy="490016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050" y="128587"/>
            <a:ext cx="6229950" cy="13287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09549"/>
            <a:ext cx="4814888" cy="641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985" y="114301"/>
            <a:ext cx="8596668" cy="112871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проекта: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313" y="1057275"/>
            <a:ext cx="11530012" cy="524351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dirty="0" smtClean="0"/>
              <a:t>Формирование нравственных и коммуникативных качеств личности через организацию общественно-полезной деятельности, способствующей самореализации личности ребенка</a:t>
            </a:r>
          </a:p>
          <a:p>
            <a:pPr algn="just"/>
            <a:r>
              <a:rPr lang="ru-RU" sz="3200" dirty="0" smtClean="0"/>
              <a:t>Профилактика девиантного поведения среди воспитанников</a:t>
            </a:r>
          </a:p>
          <a:p>
            <a:pPr algn="just"/>
            <a:r>
              <a:rPr lang="ru-RU" sz="3200" dirty="0" smtClean="0"/>
              <a:t>Способствование развитию навыков ненасильственного поведения</a:t>
            </a:r>
          </a:p>
          <a:p>
            <a:pPr algn="just"/>
            <a:r>
              <a:rPr lang="ru-RU" sz="3200" dirty="0" smtClean="0"/>
              <a:t>Формирование гармоничных детско-родительских отношений в семьях выпускников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7290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61" y="400050"/>
            <a:ext cx="6415315" cy="13290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89" y="185737"/>
            <a:ext cx="4881560" cy="65087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1" y="1985963"/>
            <a:ext cx="6415316" cy="470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321" y="166688"/>
            <a:ext cx="8596668" cy="101917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особых знаний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700"/>
            <a:ext cx="6426679" cy="42576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943" y="2600325"/>
            <a:ext cx="5679057" cy="425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304" y="0"/>
            <a:ext cx="10644187" cy="1320800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ts val="0"/>
              </a:spcBef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Социально-ориентированная деятельность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(Дом ребенка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, Дом – интернат для престарелых и инвалидов, детские сады и др.)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4" y="1460235"/>
            <a:ext cx="5955195" cy="539776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848" y="1460235"/>
            <a:ext cx="5397765" cy="53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309" y="278524"/>
            <a:ext cx="11603421" cy="888124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Эффективность психокоррекционной работы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231767"/>
              </p:ext>
            </p:extLst>
          </p:nvPr>
        </p:nvGraphicFramePr>
        <p:xfrm>
          <a:off x="315308" y="977462"/>
          <a:ext cx="11603422" cy="5628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929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48" y="-15766"/>
            <a:ext cx="7520152" cy="68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26" y="0"/>
            <a:ext cx="8324443" cy="686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0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1664</TotalTime>
  <Words>44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Грань</vt:lpstr>
      <vt:lpstr>Проект  «Наши верные друзья»</vt:lpstr>
      <vt:lpstr>Презентация PowerPoint</vt:lpstr>
      <vt:lpstr>Цели проекта:</vt:lpstr>
      <vt:lpstr>Презентация PowerPoint</vt:lpstr>
      <vt:lpstr>Школа особых знаний</vt:lpstr>
      <vt:lpstr>Социально-ориентированная деятельность  (Дом ребенка, Дом – интернат для престарелых и инвалидов, детские сады и др.) </vt:lpstr>
      <vt:lpstr>Эффективность психокоррекционной работы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«Наши верные друзья»</dc:title>
  <dc:creator>user</dc:creator>
  <cp:lastModifiedBy>user</cp:lastModifiedBy>
  <cp:revision>6</cp:revision>
  <dcterms:created xsi:type="dcterms:W3CDTF">2017-03-30T09:18:27Z</dcterms:created>
  <dcterms:modified xsi:type="dcterms:W3CDTF">2017-09-04T09:34:48Z</dcterms:modified>
</cp:coreProperties>
</file>